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SzPct val="100000"/>
              <a:buNone/>
              <a:defRPr sz="2400" i="1"/>
            </a:lvl1pPr>
            <a:lvl2pPr marL="0" indent="152400" algn="ctr">
              <a:spcBef>
                <a:spcPts val="0"/>
              </a:spcBef>
              <a:buNone/>
              <a:defRPr i="1"/>
            </a:lvl2pPr>
            <a:lvl3pPr marL="0" indent="152400" algn="ctr">
              <a:spcBef>
                <a:spcPts val="0"/>
              </a:spcBef>
              <a:buNone/>
              <a:defRPr i="1"/>
            </a:lvl3pPr>
            <a:lvl4pPr marL="0" indent="152400" algn="ctr">
              <a:spcBef>
                <a:spcPts val="0"/>
              </a:spcBef>
              <a:buSzPct val="100000"/>
              <a:buNone/>
              <a:defRPr sz="2400" i="1"/>
            </a:lvl4pPr>
            <a:lvl5pPr marL="0" indent="152400" algn="ctr">
              <a:spcBef>
                <a:spcPts val="0"/>
              </a:spcBef>
              <a:buSzPct val="100000"/>
              <a:buNone/>
              <a:defRPr sz="2400" i="1"/>
            </a:lvl5pPr>
            <a:lvl6pPr marL="0" indent="152400" algn="ctr">
              <a:spcBef>
                <a:spcPts val="0"/>
              </a:spcBef>
              <a:buSzPct val="100000"/>
              <a:buNone/>
              <a:defRPr sz="2400" i="1"/>
            </a:lvl6pPr>
            <a:lvl7pPr marL="0" indent="152400" algn="ctr">
              <a:spcBef>
                <a:spcPts val="0"/>
              </a:spcBef>
              <a:buSzPct val="100000"/>
              <a:buNone/>
              <a:defRPr sz="2400" i="1"/>
            </a:lvl7pPr>
            <a:lvl8pPr marL="0" indent="152400" algn="ctr">
              <a:spcBef>
                <a:spcPts val="0"/>
              </a:spcBef>
              <a:buSzPct val="100000"/>
              <a:buNone/>
              <a:defRPr sz="2400" i="1"/>
            </a:lvl8pPr>
            <a:lvl9pPr marL="0" indent="152400"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Marine Reptiles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Alligators vs. Crocodiles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Alligators have a wider, rounder mouth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When jaw is closed only upper teeth exposed on an alligator while upper and lower can be seen on a crocodile (particularly the 4th lower tooth)</a:t>
            </a:r>
          </a:p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728325" y="3724275"/>
            <a:ext cx="2133600" cy="1419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7" name="Shape 167"/>
          <p:cNvSpPr/>
          <p:nvPr/>
        </p:nvSpPr>
        <p:spPr>
          <a:xfrm>
            <a:off x="4105600" y="3724275"/>
            <a:ext cx="2133600" cy="14192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-147096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Tuatara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812524"/>
            <a:ext cx="8229600" cy="411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Looks like a lizard but isn’t--its skeleton suggests it is the last of an ancient group of reptiles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Only found in New Zealand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Has a 3rd eye, just light sensitive, under the skin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Development is s l o w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eggs in mom for 10 months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eggs hatch after another year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not sexually mature until 20 years old!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Slow metabolism</a:t>
            </a:r>
          </a:p>
          <a:p>
            <a:pPr marL="457200" lvl="0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Why might all this slowness make them more vulnerable?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1177522" y="155625"/>
            <a:ext cx="6535225" cy="46079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Sea Turtles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Herbivores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Flippers rather than legs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Can hold their breath for long periods of time to dive (but are air-breathing)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Most sea turtles are endangered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Sea Turtle Reproduction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Females return to their natal beach (beach where they hatched) to lay approximately 100 eggs in a shallow nest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Sex of the eggs is determined by temperature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Eggs hatch after approx 50-70 days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Only 1-2 hatchlings will survive to adulthood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0" y="1200212"/>
            <a:ext cx="5286376" cy="39441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0" name="Shape 200"/>
          <p:cNvSpPr/>
          <p:nvPr/>
        </p:nvSpPr>
        <p:spPr>
          <a:xfrm>
            <a:off x="5286362" y="0"/>
            <a:ext cx="3857625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01" name="Shape 201"/>
          <p:cNvSpPr/>
          <p:nvPr/>
        </p:nvSpPr>
        <p:spPr>
          <a:xfrm>
            <a:off x="0" y="0"/>
            <a:ext cx="5286374" cy="26042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Reptiles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First to move to land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Then some came back to water 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4 orders: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Snakes &amp; Lizards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Crocodiles, etc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Tuataras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Turtles and tortoises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21575" y="-129271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Reptiles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5650" y="665625"/>
            <a:ext cx="8799299" cy="425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Adapated to life on land: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Lungs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Skin--hard, prevents dessication, some have slimy coating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Aquatic ones hve legs/flippers for swimming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Are ectothermic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Lay eggs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Return to land to breed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except a few (mainly in cold areas--why?)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Larva look like miniature adults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50350" y="-236121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Sea Snakes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50000" y="683425"/>
            <a:ext cx="8993999" cy="463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55 species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In tropical Indian and Pacific Oceans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Flat body, tail like a paddle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1-1.3 meters long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ovoviviparous: young start out in eggs in mom then she gives birth to live young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carnivorous→ eat fish, roe, etc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Venomous--can be fatal to humans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small mouth and not very aggressive</a:t>
            </a:r>
          </a:p>
          <a:p>
            <a:pPr marL="457200" lvl="0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hunted for skins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57200" y="920550"/>
            <a:ext cx="2476500" cy="3829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x="2971175" y="920537"/>
            <a:ext cx="2400300" cy="3562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2" name="Shape 132"/>
          <p:cNvSpPr/>
          <p:nvPr/>
        </p:nvSpPr>
        <p:spPr>
          <a:xfrm>
            <a:off x="5371475" y="709100"/>
            <a:ext cx="3371849" cy="4109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Marine Iguanas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Live on Galapagos Islands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Basks in sun a lot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Eats seaweed and algae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Population numbers decreased w/ last El Nino b/c algae was killed with warmer waters=no food, so iguanas died :(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230700" y="1302025"/>
            <a:ext cx="4515625" cy="25394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6" name="Shape 146"/>
          <p:cNvSpPr/>
          <p:nvPr/>
        </p:nvSpPr>
        <p:spPr>
          <a:xfrm>
            <a:off x="78962" y="0"/>
            <a:ext cx="3857625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Saltwater Crocodile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i="1"/>
              <a:t>Crocodylus porosus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Live in mangrove swamps and estuaries--Indian Ocean, Australia and some W. Pacific Islands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Live along the coast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10m= longest, average is about 6m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most aggressive of all marine animals-- said to attack and eat people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524000" y="28575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(16:9)</PresentationFormat>
  <Paragraphs>63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sketched</vt:lpstr>
      <vt:lpstr>Marine Reptiles </vt:lpstr>
      <vt:lpstr>Reptiles</vt:lpstr>
      <vt:lpstr>Reptiles</vt:lpstr>
      <vt:lpstr>Sea Snakes</vt:lpstr>
      <vt:lpstr>Slide 5</vt:lpstr>
      <vt:lpstr>Marine Iguanas</vt:lpstr>
      <vt:lpstr>Slide 7</vt:lpstr>
      <vt:lpstr>Saltwater Crocodile</vt:lpstr>
      <vt:lpstr>Slide 9</vt:lpstr>
      <vt:lpstr>Alligators vs. Crocodiles</vt:lpstr>
      <vt:lpstr>Tuatara</vt:lpstr>
      <vt:lpstr>Slide 12</vt:lpstr>
      <vt:lpstr>Sea Turtles</vt:lpstr>
      <vt:lpstr>Sea Turtle Reproduction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Reptiles </dc:title>
  <cp:lastModifiedBy>Information Technology</cp:lastModifiedBy>
  <cp:revision>1</cp:revision>
  <dcterms:modified xsi:type="dcterms:W3CDTF">2013-11-18T20:34:31Z</dcterms:modified>
</cp:coreProperties>
</file>